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>
      <p:cViewPr>
        <p:scale>
          <a:sx n="75" d="100"/>
          <a:sy n="75" d="100"/>
        </p:scale>
        <p:origin x="-1020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tesluk\Desktop\Презентация Guten Tag\обл__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tesluk\Desktop\Презентация Guten Tag\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tesluk\Desktop\Презентация Guten Tag\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tesluk\Desktop\Презентация Guten Tag\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tesluk\Desktop\Презентация Guten Tag\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esluk\Desktop\Презентация Guten Tag\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tesluk\Desktop\Презентация Guten Tag\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tesluk\Desktop\GUTEN TAG макеты\Презентация Guten Tag\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5" name="Picture 5" descr="C:\Users\tesluk\Desktop\Презентация Guten Tag\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C:\Users\tesluk\Desktop\Презентация Guten Tag\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tesluk\Desktop\Презентация Guten Tag\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tesluk\Desktop\Презентация Guten Tag\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tesluk\Desktop\Презентация Guten Tag\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tesluk\Desktop\Презентация Guten Tag\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tesluk\Desktop\Презентация Guten Tag\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tesluk\Desktop\Презентация Guten Tag\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tesluk\Desktop\Презентация Guten Tag\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0</Words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Теслюк Руслан Сергеевич</dc:creator>
  <cp:lastModifiedBy>tesluk</cp:lastModifiedBy>
  <cp:revision>111</cp:revision>
  <dcterms:created xsi:type="dcterms:W3CDTF">2015-09-09T06:28:15Z</dcterms:created>
  <dcterms:modified xsi:type="dcterms:W3CDTF">2015-10-15T08:13:02Z</dcterms:modified>
</cp:coreProperties>
</file>